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6" r:id="rId1"/>
  </p:sldMasterIdLst>
  <p:sldIdLst>
    <p:sldId id="259" r:id="rId2"/>
    <p:sldId id="260" r:id="rId3"/>
    <p:sldId id="261" r:id="rId4"/>
    <p:sldId id="262" r:id="rId5"/>
    <p:sldId id="264" r:id="rId6"/>
    <p:sldId id="265" r:id="rId7"/>
    <p:sldId id="266" r:id="rId8"/>
    <p:sldId id="267" r:id="rId9"/>
    <p:sldId id="268" r:id="rId10"/>
    <p:sldId id="269" r:id="rId11"/>
    <p:sldId id="270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rsha Gupta" userId="33fb631857eeb0da" providerId="LiveId" clId="{0B8A4396-B6D4-46FF-8DC2-0B121DBAECBD}"/>
    <pc:docChg chg="modSld">
      <pc:chgData name="Varsha Gupta" userId="33fb631857eeb0da" providerId="LiveId" clId="{0B8A4396-B6D4-46FF-8DC2-0B121DBAECBD}" dt="2025-08-26T18:15:33.157" v="6" actId="1076"/>
      <pc:docMkLst>
        <pc:docMk/>
      </pc:docMkLst>
      <pc:sldChg chg="modSp mod">
        <pc:chgData name="Varsha Gupta" userId="33fb631857eeb0da" providerId="LiveId" clId="{0B8A4396-B6D4-46FF-8DC2-0B121DBAECBD}" dt="2025-08-26T18:15:33.157" v="6" actId="1076"/>
        <pc:sldMkLst>
          <pc:docMk/>
          <pc:sldMk cId="118340500" sldId="259"/>
        </pc:sldMkLst>
        <pc:spChg chg="mod">
          <ac:chgData name="Varsha Gupta" userId="33fb631857eeb0da" providerId="LiveId" clId="{0B8A4396-B6D4-46FF-8DC2-0B121DBAECBD}" dt="2025-08-26T18:15:33.157" v="6" actId="1076"/>
          <ac:spMkLst>
            <pc:docMk/>
            <pc:sldMk cId="118340500" sldId="259"/>
            <ac:spMk id="3" creationId="{739192D9-AF4B-84D4-9589-7A30AC777C29}"/>
          </ac:spMkLst>
        </pc:spChg>
      </pc:sldChg>
      <pc:sldChg chg="modSp mod">
        <pc:chgData name="Varsha Gupta" userId="33fb631857eeb0da" providerId="LiveId" clId="{0B8A4396-B6D4-46FF-8DC2-0B121DBAECBD}" dt="2025-08-26T18:15:27.222" v="5" actId="1076"/>
        <pc:sldMkLst>
          <pc:docMk/>
          <pc:sldMk cId="4270868357" sldId="260"/>
        </pc:sldMkLst>
        <pc:spChg chg="mod">
          <ac:chgData name="Varsha Gupta" userId="33fb631857eeb0da" providerId="LiveId" clId="{0B8A4396-B6D4-46FF-8DC2-0B121DBAECBD}" dt="2025-08-26T18:15:27.222" v="5" actId="1076"/>
          <ac:spMkLst>
            <pc:docMk/>
            <pc:sldMk cId="4270868357" sldId="260"/>
            <ac:spMk id="2" creationId="{167F421F-C581-5C47-F0DA-B312D035541F}"/>
          </ac:spMkLst>
        </pc:spChg>
      </pc:sldChg>
      <pc:sldChg chg="modSp mod">
        <pc:chgData name="Varsha Gupta" userId="33fb631857eeb0da" providerId="LiveId" clId="{0B8A4396-B6D4-46FF-8DC2-0B121DBAECBD}" dt="2025-08-26T18:14:44.790" v="0" actId="1076"/>
        <pc:sldMkLst>
          <pc:docMk/>
          <pc:sldMk cId="3255794433" sldId="264"/>
        </pc:sldMkLst>
        <pc:spChg chg="mod">
          <ac:chgData name="Varsha Gupta" userId="33fb631857eeb0da" providerId="LiveId" clId="{0B8A4396-B6D4-46FF-8DC2-0B121DBAECBD}" dt="2025-08-26T18:14:44.790" v="0" actId="1076"/>
          <ac:spMkLst>
            <pc:docMk/>
            <pc:sldMk cId="3255794433" sldId="264"/>
            <ac:spMk id="2" creationId="{5D2AD069-D1F3-C4B7-C203-0833B3523395}"/>
          </ac:spMkLst>
        </pc:spChg>
      </pc:sldChg>
      <pc:sldChg chg="modSp mod">
        <pc:chgData name="Varsha Gupta" userId="33fb631857eeb0da" providerId="LiveId" clId="{0B8A4396-B6D4-46FF-8DC2-0B121DBAECBD}" dt="2025-08-26T18:15:02.328" v="2" actId="1076"/>
        <pc:sldMkLst>
          <pc:docMk/>
          <pc:sldMk cId="500287505" sldId="267"/>
        </pc:sldMkLst>
        <pc:spChg chg="mod">
          <ac:chgData name="Varsha Gupta" userId="33fb631857eeb0da" providerId="LiveId" clId="{0B8A4396-B6D4-46FF-8DC2-0B121DBAECBD}" dt="2025-08-26T18:15:02.328" v="2" actId="1076"/>
          <ac:spMkLst>
            <pc:docMk/>
            <pc:sldMk cId="500287505" sldId="267"/>
            <ac:spMk id="2" creationId="{C22B614B-CA55-F23A-A32B-94E43C78D975}"/>
          </ac:spMkLst>
        </pc:spChg>
        <pc:picChg chg="mod">
          <ac:chgData name="Varsha Gupta" userId="33fb631857eeb0da" providerId="LiveId" clId="{0B8A4396-B6D4-46FF-8DC2-0B121DBAECBD}" dt="2025-08-26T18:14:56.135" v="1" actId="14100"/>
          <ac:picMkLst>
            <pc:docMk/>
            <pc:sldMk cId="500287505" sldId="267"/>
            <ac:picMk id="8" creationId="{3F881009-B0A9-5A8A-4856-F3493D716963}"/>
          </ac:picMkLst>
        </pc:picChg>
      </pc:sldChg>
      <pc:sldChg chg="modSp mod">
        <pc:chgData name="Varsha Gupta" userId="33fb631857eeb0da" providerId="LiveId" clId="{0B8A4396-B6D4-46FF-8DC2-0B121DBAECBD}" dt="2025-08-26T18:15:07.999" v="3" actId="1076"/>
        <pc:sldMkLst>
          <pc:docMk/>
          <pc:sldMk cId="2714868855" sldId="268"/>
        </pc:sldMkLst>
        <pc:spChg chg="mod">
          <ac:chgData name="Varsha Gupta" userId="33fb631857eeb0da" providerId="LiveId" clId="{0B8A4396-B6D4-46FF-8DC2-0B121DBAECBD}" dt="2025-08-26T18:15:07.999" v="3" actId="1076"/>
          <ac:spMkLst>
            <pc:docMk/>
            <pc:sldMk cId="2714868855" sldId="268"/>
            <ac:spMk id="2" creationId="{C31D66CE-3C3F-628D-DD64-A8B8DDA6F65B}"/>
          </ac:spMkLst>
        </pc:spChg>
      </pc:sldChg>
      <pc:sldChg chg="modSp mod">
        <pc:chgData name="Varsha Gupta" userId="33fb631857eeb0da" providerId="LiveId" clId="{0B8A4396-B6D4-46FF-8DC2-0B121DBAECBD}" dt="2025-08-26T18:15:16.159" v="4" actId="1076"/>
        <pc:sldMkLst>
          <pc:docMk/>
          <pc:sldMk cId="2939163200" sldId="269"/>
        </pc:sldMkLst>
        <pc:spChg chg="mod">
          <ac:chgData name="Varsha Gupta" userId="33fb631857eeb0da" providerId="LiveId" clId="{0B8A4396-B6D4-46FF-8DC2-0B121DBAECBD}" dt="2025-08-26T18:15:16.159" v="4" actId="1076"/>
          <ac:spMkLst>
            <pc:docMk/>
            <pc:sldMk cId="2939163200" sldId="269"/>
            <ac:spMk id="2" creationId="{B5E61101-8A4C-4C0B-0BB9-876968ACFB4E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88513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05547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29677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002555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885748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336089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734500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80867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26820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96586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7849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6966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243752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500173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02424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374227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9FFC62-60E8-4741-B021-03CCBC965236}" type="datetimeFigureOut">
              <a:rPr lang="en-IN" smtClean="0"/>
              <a:t>26-08-2025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576BC27B-710E-4172-90B1-A12CBBDCE80B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792128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7" r:id="rId1"/>
    <p:sldLayoutId id="2147483738" r:id="rId2"/>
    <p:sldLayoutId id="2147483739" r:id="rId3"/>
    <p:sldLayoutId id="2147483740" r:id="rId4"/>
    <p:sldLayoutId id="2147483741" r:id="rId5"/>
    <p:sldLayoutId id="2147483742" r:id="rId6"/>
    <p:sldLayoutId id="2147483743" r:id="rId7"/>
    <p:sldLayoutId id="2147483744" r:id="rId8"/>
    <p:sldLayoutId id="2147483745" r:id="rId9"/>
    <p:sldLayoutId id="2147483746" r:id="rId10"/>
    <p:sldLayoutId id="2147483747" r:id="rId11"/>
    <p:sldLayoutId id="2147483748" r:id="rId12"/>
    <p:sldLayoutId id="2147483749" r:id="rId13"/>
    <p:sldLayoutId id="2147483750" r:id="rId14"/>
    <p:sldLayoutId id="2147483751" r:id="rId15"/>
    <p:sldLayoutId id="2147483752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BFAF3-F10A-721D-5EDF-0ACD93129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2046" y="132080"/>
            <a:ext cx="10262114" cy="1407353"/>
          </a:xfrm>
        </p:spPr>
        <p:txBody>
          <a:bodyPr>
            <a:normAutofit/>
          </a:bodyPr>
          <a:lstStyle/>
          <a:p>
            <a:pPr algn="l"/>
            <a:r>
              <a:rPr lang="en-US" sz="44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TEAM DETAILS</a:t>
            </a:r>
            <a:endParaRPr lang="en-IN" sz="4400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9192D9-AF4B-84D4-9589-7A30AC777C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1200" y="2101924"/>
            <a:ext cx="9712960" cy="3987800"/>
          </a:xfrm>
        </p:spPr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NAME: INNOVATORS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LEADER NAME: NAVISHTHI GUPTA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INSTITUTE NAME: ALLIANCE UNIVERSITY</a:t>
            </a:r>
          </a:p>
          <a:p>
            <a:pPr algn="just">
              <a:lnSpc>
                <a:spcPct val="150000"/>
              </a:lnSpc>
            </a:pP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THEME NAME: </a:t>
            </a: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AI-POWERED SPACE STATION MONITORING</a:t>
            </a:r>
          </a:p>
          <a:p>
            <a:pPr algn="just">
              <a:lnSpc>
                <a:spcPct val="150000"/>
              </a:lnSpc>
            </a:pPr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TEAM LEADER EMAIL ID : navishthigupta01@gmail.com</a:t>
            </a:r>
          </a:p>
        </p:txBody>
      </p:sp>
    </p:spTree>
    <p:extLst>
      <p:ext uri="{BB962C8B-B14F-4D97-AF65-F5344CB8AC3E}">
        <p14:creationId xmlns:p14="http://schemas.microsoft.com/office/powerpoint/2010/main" val="1183405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61101-8A4C-4C0B-0BB9-876968ACF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16638"/>
            <a:ext cx="8596668" cy="1320800"/>
          </a:xfrm>
        </p:spPr>
        <p:txBody>
          <a:bodyPr/>
          <a:lstStyle/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6AB0F-5BDD-92D9-4834-B4F73C3442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Utilized Falcon synthetic data and YOLOv8 to create a solid object detection model.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Integrated into a Flutter application for real-time, cross-platform deployment.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Gives astronauts an intelligent assistant to rapidly find vital objects.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safety, efficiency, and reliability of space missions.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Scalable to future applications in aerospace, defense, robotics, and more.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9163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316BE-767D-AA30-930B-AE6BB49BF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3074" name="Picture 2" descr="We have the Best Slide Thank You PPT Presentation Slides">
            <a:extLst>
              <a:ext uri="{FF2B5EF4-FFF2-40B4-BE49-F238E27FC236}">
                <a16:creationId xmlns:a16="http://schemas.microsoft.com/office/drawing/2014/main" id="{6DFC6A06-1079-9410-7FD3-0039D198631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1833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DE1D627-1EBB-0297-7A7D-0E750B10A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9010" y="0"/>
            <a:ext cx="3240236" cy="21601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67F421F-C581-5C47-F0DA-B312D03554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932330"/>
            <a:ext cx="8596668" cy="1320800"/>
          </a:xfrm>
        </p:spPr>
        <p:txBody>
          <a:bodyPr/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</a:t>
            </a:r>
            <a:endParaRPr lang="en-IN" b="1" u="sng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79042-6693-A1B0-9B52-D0752D46AD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space station is cluttered and messy, with objects floating around in microgravity.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Lighting changes drastically every 90 minutes as the station orbits Earth.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Objects often get obstructed, overlapped, or seen from unusual angles.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emergencies, astronauts cannot afford to waste time searching for critical items (oxygen tank, fire extinguisher, toolbox).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Collecting real-world space data is costly, rare, and limited.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Traditional AI models, trained on Earth data, struggle to perform under these space-specific challenges.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708683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6CB0887-25D9-E9E3-ED71-39B282395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57520" y="2051612"/>
            <a:ext cx="4132163" cy="27547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8B9D54-9E79-F85E-BD33-13DD756AE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9720" y="164543"/>
            <a:ext cx="10515600" cy="1325563"/>
          </a:xfrm>
        </p:spPr>
        <p:txBody>
          <a:bodyPr>
            <a:normAutofit/>
          </a:bodyPr>
          <a:lstStyle/>
          <a:p>
            <a:r>
              <a:rPr lang="en-US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SOLUTION</a:t>
            </a:r>
            <a:b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05B7A889-2626-9380-8C1B-6A5D53F0C748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27000" y="886694"/>
            <a:ext cx="12164217" cy="65248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1" i="0" u="sng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 with YOLOv8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Dataset: Falcon’s synthetic space station dataset 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Preprocess → split into train, validation, test sets.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Train with YOLOv8 + hyperparameter tuning.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Optimize with augmentation (lighting, occlusions).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Evaluate using Precision, Recall, confusion matrix.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Export final weights.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N" sz="20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 Development with Flutter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Cross-platform (</a:t>
            </a: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Android,Desktop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User-friendly UI for astronauts &amp; mission control.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Integration: Convert YOLOv8 → TensorFlow Lite → run in app.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detection via camera or images.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Bounding boxes &amp; labels for critical objects.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0825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211492-1ABF-BEE1-CE89-6505135AC8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2440" y="1253331"/>
            <a:ext cx="10515600" cy="4351338"/>
          </a:xfrm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US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Features of the App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Real-time object detection (toolbox, oxygen tank, fire extinguisher).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Alerts: Visual for missing or misplaced objects.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Offline capability (works without internet).</a:t>
            </a:r>
            <a:endParaRPr lang="en-IN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200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Human Impact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“smart assistant” to instantly locate life-saving tools.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Saves time in emergencies.</a:t>
            </a:r>
          </a:p>
          <a:p>
            <a:pPr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Improves safety, efficiency, and mission reliability.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7228930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AD069-D1F3-C4B7-C203-0833B35233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7820" y="929901"/>
            <a:ext cx="10947400" cy="1325563"/>
          </a:xfrm>
        </p:spPr>
        <p:txBody>
          <a:bodyPr>
            <a:normAutofit/>
          </a:bodyPr>
          <a:lstStyle/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METHODOLOGY &amp; 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49ADC-1302-C442-21E6-A3BF355EEB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720" y="2028825"/>
            <a:ext cx="10515600" cy="4351338"/>
          </a:xfrm>
        </p:spPr>
        <p:txBody>
          <a:bodyPr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en-IN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Preparation</a:t>
            </a:r>
          </a:p>
          <a:p>
            <a:pPr>
              <a:lnSpc>
                <a:spcPct val="10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synthetic dataset using Falcon's Digital Twin platform.</a:t>
            </a:r>
          </a:p>
          <a:p>
            <a:pPr>
              <a:lnSpc>
                <a:spcPct val="10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Objects: Toolbox, Oxygen Tank, Fire Extinguisher.</a:t>
            </a:r>
          </a:p>
          <a:p>
            <a:pPr>
              <a:lnSpc>
                <a:spcPct val="100000"/>
              </a:lnSpc>
            </a:pPr>
            <a:r>
              <a:rPr lang="en-IN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Preprocess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data and divide into Train / Validation / Test sets.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en-IN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Model Training (YOLOv8)</a:t>
            </a:r>
          </a:p>
          <a:p>
            <a:pPr>
              <a:lnSpc>
                <a:spcPct val="10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Create environment using Anaconda + dependencies.</a:t>
            </a:r>
          </a:p>
          <a:p>
            <a:pPr>
              <a:lnSpc>
                <a:spcPct val="10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Train YOLOv8 on Falcon dataset with hyperparameter tuning.</a:t>
            </a:r>
          </a:p>
          <a:p>
            <a:pPr>
              <a:lnSpc>
                <a:spcPct val="100000"/>
              </a:lnSpc>
            </a:pP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data augmentation (lighting variations, occlusion </a:t>
            </a:r>
            <a:r>
              <a:rPr lang="en-IN" sz="2000">
                <a:latin typeface="Times New Roman" panose="02020603050405020304" pitchFamily="18" charset="0"/>
                <a:cs typeface="Times New Roman" panose="02020603050405020304" pitchFamily="18" charset="0"/>
              </a:rPr>
              <a:t>management).</a:t>
            </a:r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57944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7AAE9-E040-1EAC-CD78-2793F5A65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447675"/>
            <a:ext cx="10515600" cy="1325563"/>
          </a:xfrm>
        </p:spPr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676-FDB0-3930-2A75-04262A556B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0680" y="1063624"/>
            <a:ext cx="10515600" cy="541845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IN" sz="2000" b="1" u="sng" dirty="0"/>
              <a:t>Optimization &amp; Validation</a:t>
            </a:r>
          </a:p>
          <a:p>
            <a:r>
              <a:rPr lang="en-IN" sz="2000" dirty="0"/>
              <a:t>Inspect confusion matrix &amp; failure cases.</a:t>
            </a:r>
          </a:p>
          <a:p>
            <a:r>
              <a:rPr lang="en-IN" sz="2000" dirty="0"/>
              <a:t>Fine-tune model to better recall &amp; accuracy.</a:t>
            </a:r>
          </a:p>
          <a:p>
            <a:r>
              <a:rPr lang="en-IN" sz="2000" dirty="0"/>
              <a:t>Save final trained weights (best.pt).</a:t>
            </a:r>
          </a:p>
          <a:p>
            <a:pPr marL="0" indent="0">
              <a:buNone/>
            </a:pPr>
            <a:r>
              <a:rPr lang="en-IN" sz="2000" b="1" u="sng" dirty="0"/>
              <a:t>Application Development (Flutter)</a:t>
            </a:r>
          </a:p>
          <a:p>
            <a:r>
              <a:rPr lang="en-IN" sz="2000" dirty="0"/>
              <a:t>Convert YOLOv8 model → TensorFlow Lite for deployment.</a:t>
            </a:r>
          </a:p>
          <a:p>
            <a:r>
              <a:rPr lang="en-IN" sz="2000" dirty="0"/>
              <a:t>Create cross-platform Flutter app (Android, iOS, Web, Desktop).</a:t>
            </a:r>
          </a:p>
          <a:p>
            <a:r>
              <a:rPr lang="en-IN" sz="2000" dirty="0"/>
              <a:t>Incorporate camera stream / image input for real-time detection.</a:t>
            </a:r>
          </a:p>
          <a:p>
            <a:r>
              <a:rPr lang="en-IN" sz="2000" dirty="0"/>
              <a:t>Show results with bounding boxes + labels.</a:t>
            </a:r>
          </a:p>
          <a:p>
            <a:pPr marL="0" indent="0">
              <a:buNone/>
            </a:pPr>
            <a:r>
              <a:rPr lang="en-IN" sz="2000" b="1" u="sng" dirty="0"/>
              <a:t>Testing &amp; Deployment</a:t>
            </a:r>
          </a:p>
          <a:p>
            <a:r>
              <a:rPr lang="en-IN" sz="2000" dirty="0"/>
              <a:t>Test app in simulated conditions with synthetic scenarios.</a:t>
            </a:r>
          </a:p>
          <a:p>
            <a:r>
              <a:rPr lang="en-IN" sz="2000" dirty="0"/>
              <a:t>Support offline capability for space environment.</a:t>
            </a:r>
          </a:p>
          <a:p>
            <a:r>
              <a:rPr lang="en-IN" sz="2000" dirty="0"/>
              <a:t>Allow continuous updates from Falcon retrained models.</a:t>
            </a:r>
          </a:p>
        </p:txBody>
      </p:sp>
    </p:spTree>
    <p:extLst>
      <p:ext uri="{BB962C8B-B14F-4D97-AF65-F5344CB8AC3E}">
        <p14:creationId xmlns:p14="http://schemas.microsoft.com/office/powerpoint/2010/main" val="3201269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AD14B0-A672-0EE7-3D62-53D291C23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u="sng" dirty="0"/>
              <a:t>TECHNOLOGY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C41F4-DB73-D1B1-10FD-1F422A7C20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Falcon (Duality AI)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Digital Twin simulation platform for generating synthetic space station datasets.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YOLOv8 (Ultralytics)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State-of-the-art deep learning model for real-time object detection.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Training, pre-processing, evaluation (Precision, Recall, Confusion Matrix).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Anaconda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Environment management for dependencies.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TensorFlow Lite 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→ Model conversion for deployment on devices.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Flutter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Cross-platform app development (Android, iOS, Web, Desktop).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IN" sz="2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 Tools</a:t>
            </a:r>
            <a:r>
              <a:rPr lang="en-I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→ Confusion matrices, performance graphs, bounding box overlays.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893147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B614B-CA55-F23A-A32B-94E43C78D9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4498" y="815975"/>
            <a:ext cx="10927080" cy="1325563"/>
          </a:xfrm>
        </p:spPr>
        <p:txBody>
          <a:bodyPr>
            <a:normAutofit/>
          </a:bodyPr>
          <a:lstStyle/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FLOWCHART &amp; SUPPORTING IMAGES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3F881009-B0A9-5A8A-4856-F3493D71696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74094"/>
            <a:ext cx="4657165" cy="3454400"/>
          </a:xfrm>
        </p:spPr>
      </p:pic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210AC9C3-E541-0310-78C6-A81C4D3D390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038" y="2160588"/>
            <a:ext cx="2587624" cy="3881437"/>
          </a:xfrm>
        </p:spPr>
      </p:pic>
    </p:spTree>
    <p:extLst>
      <p:ext uri="{BB962C8B-B14F-4D97-AF65-F5344CB8AC3E}">
        <p14:creationId xmlns:p14="http://schemas.microsoft.com/office/powerpoint/2010/main" val="5002875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1D66CE-3C3F-628D-DD64-A8B8DDA6F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839789"/>
            <a:ext cx="8596668" cy="1320800"/>
          </a:xfrm>
        </p:spPr>
        <p:txBody>
          <a:bodyPr/>
          <a:lstStyle/>
          <a:p>
            <a:r>
              <a:rPr lang="en-IN" b="1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FEASIBILITY &amp; MARKET USES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F4FBFE-8276-95A8-7D92-9AB3ED0C03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IN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FEASIBILITY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Synthetic Falcon data guarantees scalability.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YOLOv8 is accurate, light, and deployable.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Flutter facilitates cross-platform, offline-capable apps.</a:t>
            </a:r>
          </a:p>
          <a:p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Affordable as opposed to real space data acquisition.</a:t>
            </a:r>
          </a:p>
          <a:p>
            <a:endParaRPr lang="en-IN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IN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MARKET USES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Space missions: rapid tool/equipment detection.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Aerospace &amp; defense: safety-critical monitoring.</a:t>
            </a:r>
          </a:p>
          <a:p>
            <a:r>
              <a:rPr 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Robotics &amp; automation: object detection in challenging environments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4868855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116</TotalTime>
  <Words>672</Words>
  <Application>Microsoft Office PowerPoint</Application>
  <PresentationFormat>Widescreen</PresentationFormat>
  <Paragraphs>83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Times New Roman</vt:lpstr>
      <vt:lpstr>Trebuchet MS</vt:lpstr>
      <vt:lpstr>Wingdings 3</vt:lpstr>
      <vt:lpstr>Facet</vt:lpstr>
      <vt:lpstr>    TEAM DETAILS</vt:lpstr>
      <vt:lpstr>PROBLEM</vt:lpstr>
      <vt:lpstr>SOLUTION </vt:lpstr>
      <vt:lpstr>PowerPoint Presentation</vt:lpstr>
      <vt:lpstr>METHODOLOGY &amp; IMPLEMENTATION</vt:lpstr>
      <vt:lpstr>PowerPoint Presentation</vt:lpstr>
      <vt:lpstr>TECHNOLOGY USED</vt:lpstr>
      <vt:lpstr>FLOWCHART &amp; SUPPORTING IMAGES</vt:lpstr>
      <vt:lpstr>FEASIBILITY &amp; MARKET USES</vt:lpstr>
      <vt:lpstr>CONCLUSION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TEAM DETAILS</dc:title>
  <dc:creator>Varsha Gupta</dc:creator>
  <cp:lastModifiedBy>Varsha Gupta</cp:lastModifiedBy>
  <cp:revision>1</cp:revision>
  <dcterms:created xsi:type="dcterms:W3CDTF">2025-08-26T15:58:27Z</dcterms:created>
  <dcterms:modified xsi:type="dcterms:W3CDTF">2025-08-26T18:15:44Z</dcterms:modified>
</cp:coreProperties>
</file>

<file path=docProps/thumbnail.jpeg>
</file>